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  <p:sldId id="264" r:id="rId17"/>
    <p:sldId id="263" r:id="rId18"/>
    <p:sldId id="262" r:id="rId19"/>
    <p:sldId id="261" r:id="rId20"/>
    <p:sldId id="260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7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978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630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5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54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78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49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80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98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16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3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89DB038-F285-4491-8F73-DDC669AFF61C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9F0D8659-C0E1-4A81-B7AD-6B9F5E8FC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0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Reflection Statement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Sarah Fredrick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371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t="4950" r="17677" b="5152"/>
          <a:stretch/>
        </p:blipFill>
        <p:spPr>
          <a:xfrm>
            <a:off x="3127664" y="1111827"/>
            <a:ext cx="5185063" cy="462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98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9" t="7778" r="14495" b="1919"/>
          <a:stretch/>
        </p:blipFill>
        <p:spPr>
          <a:xfrm>
            <a:off x="3418609" y="1257300"/>
            <a:ext cx="5112328" cy="464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01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6" r="23274"/>
          <a:stretch/>
        </p:blipFill>
        <p:spPr>
          <a:xfrm>
            <a:off x="1683326" y="1226126"/>
            <a:ext cx="6120247" cy="502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68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2" t="6161" r="15404" b="3131"/>
          <a:stretch/>
        </p:blipFill>
        <p:spPr>
          <a:xfrm>
            <a:off x="3366654" y="1174172"/>
            <a:ext cx="5101937" cy="466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80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6" t="7577" r="17980" b="5757"/>
          <a:stretch/>
        </p:blipFill>
        <p:spPr>
          <a:xfrm>
            <a:off x="3190008" y="1246908"/>
            <a:ext cx="5101937" cy="445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06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" t="3594" r="17441" b="6836"/>
          <a:stretch/>
        </p:blipFill>
        <p:spPr>
          <a:xfrm>
            <a:off x="2504209" y="654627"/>
            <a:ext cx="6109855" cy="530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89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3" t="4141" r="22222" b="4748"/>
          <a:stretch/>
        </p:blipFill>
        <p:spPr>
          <a:xfrm>
            <a:off x="3366655" y="1070264"/>
            <a:ext cx="4634346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90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5" t="4747" r="12828" b="8384"/>
          <a:stretch/>
        </p:blipFill>
        <p:spPr>
          <a:xfrm>
            <a:off x="3460173" y="1101436"/>
            <a:ext cx="5185064" cy="44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77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5" t="11414" r="13282"/>
          <a:stretch/>
        </p:blipFill>
        <p:spPr>
          <a:xfrm>
            <a:off x="3314700" y="1444336"/>
            <a:ext cx="5299364" cy="455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78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4" t="2728" r="8435" b="5757"/>
          <a:stretch/>
        </p:blipFill>
        <p:spPr>
          <a:xfrm>
            <a:off x="3584864" y="997526"/>
            <a:ext cx="5361709" cy="470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7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" t="4747" r="13889" b="1111"/>
          <a:stretch/>
        </p:blipFill>
        <p:spPr>
          <a:xfrm>
            <a:off x="3158836" y="1101436"/>
            <a:ext cx="5413664" cy="48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1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t="3131" r="8132" b="7373"/>
          <a:stretch/>
        </p:blipFill>
        <p:spPr>
          <a:xfrm>
            <a:off x="3564082" y="1018309"/>
            <a:ext cx="5403273" cy="460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138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t="7172" r="14041" b="8182"/>
          <a:stretch/>
        </p:blipFill>
        <p:spPr>
          <a:xfrm>
            <a:off x="3449782" y="1226127"/>
            <a:ext cx="5112327" cy="435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48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5" t="4343" r="8585" b="7374"/>
          <a:stretch/>
        </p:blipFill>
        <p:spPr>
          <a:xfrm>
            <a:off x="3927764" y="1080655"/>
            <a:ext cx="5008418" cy="454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66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303" r="19040" b="6565"/>
          <a:stretch/>
        </p:blipFill>
        <p:spPr>
          <a:xfrm>
            <a:off x="3429000" y="872836"/>
            <a:ext cx="4790209" cy="47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59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" t="4343" r="22676" b="8182"/>
          <a:stretch/>
        </p:blipFill>
        <p:spPr>
          <a:xfrm>
            <a:off x="3002972" y="1080655"/>
            <a:ext cx="4966855" cy="449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04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8" t="6295" r="11464" b="3001"/>
          <a:stretch/>
        </p:blipFill>
        <p:spPr>
          <a:xfrm>
            <a:off x="2389909" y="768927"/>
            <a:ext cx="6556664" cy="565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02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4" t="9344" r="18648" b="6885"/>
          <a:stretch/>
        </p:blipFill>
        <p:spPr>
          <a:xfrm>
            <a:off x="2826328" y="872836"/>
            <a:ext cx="5735782" cy="530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8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" t="10202" r="17222"/>
          <a:stretch/>
        </p:blipFill>
        <p:spPr>
          <a:xfrm>
            <a:off x="3127664" y="1381990"/>
            <a:ext cx="5216236" cy="461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89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6" t="6970" r="13283" b="3737"/>
          <a:stretch/>
        </p:blipFill>
        <p:spPr>
          <a:xfrm>
            <a:off x="3667991" y="1215736"/>
            <a:ext cx="4946074" cy="459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79394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229</TotalTime>
  <Words>4</Words>
  <Application>Microsoft Office PowerPoint</Application>
  <PresentationFormat>Widescreen</PresentationFormat>
  <Paragraphs>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 Light</vt:lpstr>
      <vt:lpstr>Metropolitan</vt:lpstr>
      <vt:lpstr>Reflection Statement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Reflection Statement</dc:title>
  <dc:creator>Sarah Fredrick</dc:creator>
  <cp:lastModifiedBy>Sarah Fredrick</cp:lastModifiedBy>
  <cp:revision>4</cp:revision>
  <dcterms:created xsi:type="dcterms:W3CDTF">2016-04-05T19:45:04Z</dcterms:created>
  <dcterms:modified xsi:type="dcterms:W3CDTF">2016-04-05T23:34:34Z</dcterms:modified>
</cp:coreProperties>
</file>